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814" autoAdjust="0"/>
  </p:normalViewPr>
  <p:slideViewPr>
    <p:cSldViewPr snapToGrid="0">
      <p:cViewPr varScale="1">
        <p:scale>
          <a:sx n="73" d="100"/>
          <a:sy n="73" d="100"/>
        </p:scale>
        <p:origin x="296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6DEAF-6D68-451C-BAEE-A591B4E3FCB9}" type="datetimeFigureOut">
              <a:rPr lang="en-ID" smtClean="0"/>
              <a:t>06/08/2018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B9E98-F793-45B6-BF7E-9C053C9B0B6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0934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B9E98-F793-45B6-BF7E-9C053C9B0B6B}" type="slidenum">
              <a:rPr lang="en-ID" smtClean="0"/>
              <a:t>7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10514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12F2F-7E75-4D08-8498-104A04BE6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AB54D-7F95-4E24-B7E9-199A3A1D7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24113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5400" dirty="0" err="1">
                <a:solidFill>
                  <a:srgbClr val="92D050"/>
                </a:solidFill>
              </a:rPr>
              <a:t>Kenapa</a:t>
            </a:r>
            <a:r>
              <a:rPr lang="en-ID" sz="5400" dirty="0">
                <a:solidFill>
                  <a:srgbClr val="92D050"/>
                </a:solidFill>
              </a:rPr>
              <a:t> </a:t>
            </a:r>
            <a:r>
              <a:rPr lang="en-ID" sz="5400" dirty="0" err="1">
                <a:solidFill>
                  <a:srgbClr val="92D050"/>
                </a:solidFill>
              </a:rPr>
              <a:t>tidak</a:t>
            </a:r>
            <a:r>
              <a:rPr lang="en-ID" sz="5400" dirty="0">
                <a:solidFill>
                  <a:srgbClr val="92D050"/>
                </a:solidFill>
              </a:rPr>
              <a:t> </a:t>
            </a:r>
            <a:r>
              <a:rPr lang="en-ID" sz="5400" b="1" dirty="0">
                <a:solidFill>
                  <a:srgbClr val="92D050"/>
                </a:solidFill>
              </a:rPr>
              <a:t>Bank</a:t>
            </a:r>
            <a:r>
              <a:rPr lang="en-ID" sz="5400" dirty="0">
                <a:solidFill>
                  <a:srgbClr val="92D050"/>
                </a:solidFill>
              </a:rPr>
              <a:t> </a:t>
            </a:r>
            <a:r>
              <a:rPr lang="en-ID" sz="5400" dirty="0" err="1">
                <a:solidFill>
                  <a:srgbClr val="92D050"/>
                </a:solidFill>
              </a:rPr>
              <a:t>saja</a:t>
            </a:r>
            <a:r>
              <a:rPr lang="en-ID" sz="5400" dirty="0">
                <a:solidFill>
                  <a:srgbClr val="92D050"/>
                </a:solidFill>
              </a:rPr>
              <a:t> ?</a:t>
            </a:r>
          </a:p>
          <a:p>
            <a:pPr marL="0" indent="0">
              <a:buNone/>
            </a:pPr>
            <a:r>
              <a:rPr lang="en-ID" sz="5400" dirty="0">
                <a:solidFill>
                  <a:srgbClr val="92D050"/>
                </a:solidFill>
              </a:rPr>
              <a:t>		</a:t>
            </a:r>
            <a:r>
              <a:rPr lang="en-ID" sz="5400" dirty="0" err="1">
                <a:solidFill>
                  <a:srgbClr val="92D050"/>
                </a:solidFill>
              </a:rPr>
              <a:t>Kenapa</a:t>
            </a:r>
            <a:r>
              <a:rPr lang="en-ID" sz="5400" dirty="0">
                <a:solidFill>
                  <a:srgbClr val="92D050"/>
                </a:solidFill>
              </a:rPr>
              <a:t> </a:t>
            </a:r>
            <a:r>
              <a:rPr lang="en-ID" sz="5400" dirty="0" err="1">
                <a:solidFill>
                  <a:srgbClr val="92D050"/>
                </a:solidFill>
              </a:rPr>
              <a:t>pilih</a:t>
            </a:r>
            <a:r>
              <a:rPr lang="en-ID" sz="5400" dirty="0">
                <a:solidFill>
                  <a:srgbClr val="92D050"/>
                </a:solidFill>
              </a:rPr>
              <a:t> </a:t>
            </a:r>
            <a:r>
              <a:rPr lang="en-ID" sz="5400" b="1" dirty="0" err="1">
                <a:solidFill>
                  <a:srgbClr val="92D050"/>
                </a:solidFill>
              </a:rPr>
              <a:t>Koperasi</a:t>
            </a:r>
            <a:r>
              <a:rPr lang="en-ID" sz="5400" dirty="0">
                <a:solidFill>
                  <a:srgbClr val="92D050"/>
                </a:solidFill>
              </a:rPr>
              <a:t> ?</a:t>
            </a:r>
          </a:p>
          <a:p>
            <a:pPr marL="0" indent="0">
              <a:buNone/>
            </a:pPr>
            <a:endParaRPr lang="en-ID" sz="5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75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22B5C3B-B7B6-48A2-9265-559820865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29738"/>
          </a:xfrm>
        </p:spPr>
        <p:txBody>
          <a:bodyPr>
            <a:normAutofit fontScale="90000"/>
          </a:bodyPr>
          <a:lstStyle/>
          <a:p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F6034D-74A6-44B8-89DB-C598691A6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130531"/>
            <a:ext cx="4184035" cy="49108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3600" b="1" dirty="0"/>
              <a:t>Bank:</a:t>
            </a:r>
          </a:p>
          <a:p>
            <a:pPr>
              <a:buFont typeface="Wingdings" panose="05000000000000000000" pitchFamily="2" charset="2"/>
              <a:buChar char="§"/>
            </a:pPr>
            <a:endParaRPr lang="en-ID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Nasabah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hanya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pengguna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jasa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bank</a:t>
            </a:r>
          </a:p>
          <a:p>
            <a:pPr>
              <a:buFont typeface="Wingdings" panose="05000000000000000000" pitchFamily="2" charset="2"/>
              <a:buChar char="§"/>
            </a:pPr>
            <a:endParaRPr lang="en-ID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Sering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bertransaksi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namun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mendapat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deviden</a:t>
            </a:r>
            <a:endParaRPr lang="en-ID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6C44C4-1C62-4612-88D6-00FF2E362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69" y="1130531"/>
            <a:ext cx="4403165" cy="4910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3600" b="1" dirty="0" err="1">
                <a:solidFill>
                  <a:srgbClr val="92D050"/>
                </a:solidFill>
              </a:rPr>
              <a:t>Koperasi</a:t>
            </a:r>
            <a:r>
              <a:rPr lang="en-ID" sz="3600" b="1" dirty="0">
                <a:solidFill>
                  <a:srgbClr val="92D050"/>
                </a:solidFill>
              </a:rPr>
              <a:t>:</a:t>
            </a:r>
          </a:p>
          <a:p>
            <a:pPr marL="0" indent="0">
              <a:buNone/>
            </a:pPr>
            <a:endParaRPr lang="en-ID" sz="2800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D" sz="2800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Anggota</a:t>
            </a:r>
            <a:r>
              <a:rPr lang="en-ID" sz="2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ID" sz="2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pengguna</a:t>
            </a:r>
            <a:r>
              <a:rPr lang="en-ID" sz="2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jasa</a:t>
            </a:r>
            <a:r>
              <a:rPr lang="en-ID" sz="2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koperasi</a:t>
            </a:r>
            <a:r>
              <a:rPr lang="en-ID" sz="2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sekaligus</a:t>
            </a:r>
            <a:r>
              <a:rPr lang="en-ID" sz="2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ID" sz="2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Pemilik</a:t>
            </a:r>
            <a:r>
              <a:rPr lang="en-ID" sz="2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Koperasi</a:t>
            </a:r>
            <a:endParaRPr lang="en-ID" sz="28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D" sz="2800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Sering</a:t>
            </a:r>
            <a:r>
              <a:rPr lang="en-ID" sz="2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bertransaksi</a:t>
            </a:r>
            <a:r>
              <a:rPr lang="en-ID" sz="2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ID" sz="2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ID" sz="2800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deviden</a:t>
            </a:r>
            <a:r>
              <a:rPr lang="en-ID" sz="2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ID" sz="2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semakin</a:t>
            </a:r>
            <a:r>
              <a:rPr lang="en-ID" sz="2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besar</a:t>
            </a:r>
            <a:r>
              <a:rPr lang="en-ID" sz="2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216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2C4FE-A8DE-4045-85E8-03B83CE75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/>
          <a:lstStyle/>
          <a:p>
            <a:pPr algn="l"/>
            <a:r>
              <a:rPr lang="en-ID" dirty="0" err="1"/>
              <a:t>Kenapa</a:t>
            </a:r>
            <a:r>
              <a:rPr lang="en-ID" dirty="0"/>
              <a:t> </a:t>
            </a:r>
            <a:r>
              <a:rPr lang="en-ID" b="1" dirty="0"/>
              <a:t>HARUS</a:t>
            </a:r>
            <a:r>
              <a:rPr lang="en-ID" dirty="0"/>
              <a:t> </a:t>
            </a:r>
            <a:br>
              <a:rPr lang="en-ID" dirty="0"/>
            </a:br>
            <a:r>
              <a:rPr lang="en-ID" dirty="0" err="1"/>
              <a:t>Koperasi</a:t>
            </a:r>
            <a:r>
              <a:rPr lang="en-ID" dirty="0"/>
              <a:t> </a:t>
            </a:r>
            <a:r>
              <a:rPr lang="en-ID" b="1" dirty="0"/>
              <a:t>JANUSA</a:t>
            </a:r>
            <a:r>
              <a:rPr lang="en-ID" dirty="0"/>
              <a:t> 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ED43C7-771E-43CC-821B-772D54D699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9506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C484F-9747-4747-A1A3-A450A9164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Karena </a:t>
            </a:r>
            <a:r>
              <a:rPr lang="en-ID" dirty="0" err="1"/>
              <a:t>Pertama</a:t>
            </a:r>
            <a:r>
              <a:rPr lang="en-ID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14DB8-E701-42DB-AD81-D6113797C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940491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Tabungan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ProNusa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Transfer dana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masuk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70 bank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000" b="1" dirty="0">
                <a:latin typeface="Arial" panose="020B0604020202020204" pitchFamily="34" charset="0"/>
                <a:cs typeface="Arial" panose="020B0604020202020204" pitchFamily="34" charset="0"/>
              </a:rPr>
              <a:t>REAL TIME ON LINE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Transfer dana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8 bank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BIAYA LEBIH RINGAN : BCA (</a:t>
            </a:r>
            <a:r>
              <a:rPr lang="en-ID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Rp</a:t>
            </a:r>
            <a:r>
              <a:rPr lang="en-ID" sz="2000" b="1" dirty="0">
                <a:latin typeface="Arial" panose="020B0604020202020204" pitchFamily="34" charset="0"/>
                <a:cs typeface="Arial" panose="020B0604020202020204" pitchFamily="34" charset="0"/>
              </a:rPr>
              <a:t> 2500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), MANDIRI, BRI, BNI, CIMB NIAGA, BANK SYARIAH MANDIRI, BNI SYARIAH, BANK MUAMALAT (</a:t>
            </a:r>
            <a:r>
              <a:rPr lang="en-ID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Rp</a:t>
            </a:r>
            <a:r>
              <a:rPr lang="en-ID" sz="2000" b="1" dirty="0">
                <a:latin typeface="Arial" panose="020B0604020202020204" pitchFamily="34" charset="0"/>
                <a:cs typeface="Arial" panose="020B0604020202020204" pitchFamily="34" charset="0"/>
              </a:rPr>
              <a:t> 3500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Transfer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antar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Anggota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Koperasi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b="1" dirty="0">
                <a:latin typeface="Arial" panose="020B0604020202020204" pitchFamily="34" charset="0"/>
                <a:cs typeface="Arial" panose="020B0604020202020204" pitchFamily="34" charset="0"/>
              </a:rPr>
              <a:t>GRATIS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Pembelian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Pulsa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HP,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Paket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Data dan Token PLN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bersaing</a:t>
            </a: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Pembayaran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BPJS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Tagihan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Pulsa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Pascabayar</a:t>
            </a: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309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A7531-F072-4BFE-BCC9-5ED883C36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Karena </a:t>
            </a:r>
            <a:r>
              <a:rPr lang="en-ID" dirty="0" err="1"/>
              <a:t>Kedua</a:t>
            </a:r>
            <a:r>
              <a:rPr lang="en-ID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35347-1D3A-4E0D-AF9A-2CE1310CB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940491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Simpanan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Berjangka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BerNusa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Jangka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1, 3, 6 dan 12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bulan</a:t>
            </a: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suku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bunga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menguntungkan</a:t>
            </a: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Termonitor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semua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informasi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Simpanan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Berjangka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ID" sz="2000" dirty="0">
                <a:latin typeface="Arial" panose="020B0604020202020204" pitchFamily="34" charset="0"/>
                <a:cs typeface="Arial" panose="020B0604020202020204" pitchFamily="34" charset="0"/>
              </a:rPr>
              <a:t> di HP </a:t>
            </a:r>
          </a:p>
          <a:p>
            <a:pPr marL="0" indent="0">
              <a:buNone/>
            </a:pP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155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3DD65-5922-4968-86F1-2F2577FA5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Karena </a:t>
            </a:r>
            <a:r>
              <a:rPr lang="en-ID" dirty="0" err="1"/>
              <a:t>Ketiga</a:t>
            </a:r>
            <a:r>
              <a:rPr lang="en-ID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34B40-023D-4404-976E-2D6E8B2B5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Fasilitas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Simpan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Pinjam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(launching 2019) *</a:t>
            </a:r>
          </a:p>
          <a:p>
            <a:pPr marL="0" indent="0">
              <a:buNone/>
            </a:pPr>
            <a:endParaRPr lang="en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Memperoleh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SHU (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Sisa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Hasil Usaha) *</a:t>
            </a:r>
          </a:p>
          <a:p>
            <a:endParaRPr lang="en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Sedang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dikembangkan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produk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produk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menarik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lainnya</a:t>
            </a:r>
            <a:endParaRPr lang="en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D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ID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Syarat</a:t>
            </a:r>
            <a:r>
              <a:rPr lang="en-ID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Ketentuan</a:t>
            </a:r>
            <a:r>
              <a:rPr lang="en-ID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berlaku</a:t>
            </a:r>
            <a:endParaRPr lang="en-ID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D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00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58888-8B30-4258-8CB9-28EEA5723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3DE92-E877-4583-B7DC-80221CD2A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08497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7200" dirty="0" err="1">
                <a:solidFill>
                  <a:srgbClr val="92D050"/>
                </a:solidFill>
              </a:rPr>
              <a:t>Terima</a:t>
            </a:r>
            <a:r>
              <a:rPr lang="en-ID" sz="7200" dirty="0">
                <a:solidFill>
                  <a:srgbClr val="92D050"/>
                </a:solidFill>
              </a:rPr>
              <a:t> </a:t>
            </a:r>
            <a:r>
              <a:rPr lang="en-ID" sz="7200" dirty="0" err="1">
                <a:solidFill>
                  <a:srgbClr val="92D050"/>
                </a:solidFill>
              </a:rPr>
              <a:t>kasih</a:t>
            </a:r>
            <a:r>
              <a:rPr lang="en-ID" sz="7200" dirty="0">
                <a:solidFill>
                  <a:srgbClr val="92D050"/>
                </a:solidFill>
              </a:rPr>
              <a:t>…</a:t>
            </a:r>
          </a:p>
          <a:p>
            <a:pPr marL="0" indent="0">
              <a:buNone/>
            </a:pPr>
            <a:r>
              <a:rPr lang="en-ID" sz="7200" dirty="0" err="1">
                <a:solidFill>
                  <a:srgbClr val="92D050"/>
                </a:solidFill>
              </a:rPr>
              <a:t>Selamat</a:t>
            </a:r>
            <a:r>
              <a:rPr lang="en-ID" sz="7200" dirty="0">
                <a:solidFill>
                  <a:srgbClr val="92D050"/>
                </a:solidFill>
              </a:rPr>
              <a:t> </a:t>
            </a:r>
            <a:r>
              <a:rPr lang="en-ID" sz="7200" dirty="0" err="1">
                <a:solidFill>
                  <a:srgbClr val="92D050"/>
                </a:solidFill>
              </a:rPr>
              <a:t>Ber</a:t>
            </a:r>
            <a:r>
              <a:rPr lang="en-ID" sz="7200" b="1" dirty="0" err="1">
                <a:solidFill>
                  <a:srgbClr val="92D050"/>
                </a:solidFill>
              </a:rPr>
              <a:t>JANUSA</a:t>
            </a:r>
            <a:endParaRPr lang="en-ID" sz="72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7793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501</TotalTime>
  <Words>193</Words>
  <Application>Microsoft Office PowerPoint</Application>
  <PresentationFormat>Widescreen</PresentationFormat>
  <Paragraphs>35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Wingdings</vt:lpstr>
      <vt:lpstr>Wingdings 3</vt:lpstr>
      <vt:lpstr>Facet</vt:lpstr>
      <vt:lpstr>PowerPoint Presentation</vt:lpstr>
      <vt:lpstr>PowerPoint Presentation</vt:lpstr>
      <vt:lpstr>Kenapa HARUS  Koperasi JANUSA ?</vt:lpstr>
      <vt:lpstr>Karena Pertama:</vt:lpstr>
      <vt:lpstr>Karena Kedua:</vt:lpstr>
      <vt:lpstr>Karena Ketiga: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Kenapa HARUS berJANUSA ?</dc:title>
  <dc:creator>Mirna Christina</dc:creator>
  <cp:lastModifiedBy>Mirna Christina</cp:lastModifiedBy>
  <cp:revision>10</cp:revision>
  <dcterms:created xsi:type="dcterms:W3CDTF">2018-08-06T03:14:52Z</dcterms:created>
  <dcterms:modified xsi:type="dcterms:W3CDTF">2018-08-06T11:36:37Z</dcterms:modified>
</cp:coreProperties>
</file>